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2"/>
  </p:notesMasterIdLst>
  <p:sldIdLst>
    <p:sldId id="263" r:id="rId2"/>
    <p:sldId id="267" r:id="rId3"/>
    <p:sldId id="256" r:id="rId4"/>
    <p:sldId id="268" r:id="rId5"/>
    <p:sldId id="264" r:id="rId6"/>
    <p:sldId id="269" r:id="rId7"/>
    <p:sldId id="270" r:id="rId8"/>
    <p:sldId id="271" r:id="rId9"/>
    <p:sldId id="272" r:id="rId10"/>
    <p:sldId id="273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9E1A6-BCDC-4CC4-9F5F-89BD966145E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14E90-4F0A-4245-AE05-6321880B3C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938C02-F196-490D-86A7-A66C41BC990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3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4E90-4F0A-4245-AE05-6321880B3C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1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3CFF5-B0A2-402C-8B61-E374F1820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ADBEF7-F6F7-494C-8FBE-D5B2B9BFE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D28E9-D621-4C79-9FE7-5880A2BE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2929B-731A-48B6-BCD4-DB645BC43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5294C-5D52-49F4-A921-0FD385E2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72682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68360-B842-44AD-912C-35A100D2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F19373-2786-4DA3-87CB-58044C197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A5478D-22B2-481A-8059-14C17DAF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B65FC6-2347-40BB-9DC4-9019CA4F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B6C49-EADD-467B-B757-58DE8093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81526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8A0E61-83B6-4E03-BCB4-04CBF2110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8E184B-91E5-474F-A6FA-CD910659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D8E77-4D99-449D-9AEF-CA402D46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DA6CA-F1FB-465A-977A-79CF13BD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CDDD5-0ABF-4356-98C8-4CF487D9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76041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29606E3-6025-4BB9-B47A-0521C2EEEF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61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03154-DD9F-457C-83A6-D031D9F9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4D5DF0-C97B-451A-A558-EBA0956E5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54A7F6-DAF1-4885-85C9-31290B11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BBB3CD-3539-411B-A12B-0E38CE3D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A06E2-8B1C-496B-AA46-F0483198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58450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10F55-9ADF-4A7E-A61D-C13FB212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6D2AF-1F19-48D1-9707-DDA9D8D3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7AA6E-C6BE-410D-9354-38398895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6089B-596D-4839-984A-7072BFED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FC91B3-2805-432D-B631-15E705A0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4468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74691-40BB-47DD-9874-01421F4A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D82BF-78D3-4BBE-BC72-F5E8172DF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0C89DF-8EBE-4CC4-AB71-32D661B6C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D159C-2FBC-4B93-8FE9-9836E3F8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5CD0E6-5DEB-4D35-897C-124B5BDC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E8125-1B8C-4483-AD8F-82FD09A2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84708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604D4-5798-47AC-A4F1-F406CDCA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A8DBAE-AA04-4EFA-9C67-739316A60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96AC45-93D1-48E3-8117-C4C012FE7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816AF6-BE89-47FF-8AF7-EAE918CCD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A124F3-957A-48A8-8A9D-14C761B02F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316D60-8085-410C-8EAF-9B2B2A16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E5671A-7344-4FC3-AC18-5B3028AC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6D179C-56E4-40F0-A9DA-DB333B61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00113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210AE-A248-4126-AB3D-4D6F1635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2B7AFF-EDAF-425D-A1C7-DE829077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C8F928-9093-4E56-9485-838794D6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07B94B-23C2-4807-A6B1-59F67731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5442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4881A4-9AB1-4F8E-BB01-CE27F3F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3E99E2-FD7C-42F0-9A41-A05DA90A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236153-2127-479E-9AE8-289A389F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74799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22EDF-162A-4E1C-BE59-86466928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79D2B7-21CC-46B5-9AC8-2F5B6B1A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05DCEC-FA2F-4E27-8397-7BA3B8313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895C89-DA45-4D5E-8C5F-D66F1FC5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DF9230-B7AD-4A4C-A993-D028E947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4BDF45-CB88-4A3D-9A70-E1DE8CD7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8234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77EA9-68EA-4AE3-B401-84D2242A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5F75CD-CE1F-476B-8118-14D17B96F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EBE05E-493D-4543-AA6F-9A436C175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6C1BA3-AC96-4C46-920D-F0B49EBB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B4B32-8F71-4603-BF7E-A69D9900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DD995D-F66B-43B8-911E-72166BA4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77187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CA0FA-FE7A-4598-B7AD-0BF6D40A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7A085F-5E87-4113-B510-403BB8A5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18B0D4-2236-47CF-84BF-6B4627118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385D9-2087-4ABD-95CC-26E7702D8F5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11E4B-B2A9-496B-AE24-609DF12B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7422E-8C5A-47B7-94C5-490F93A21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335D-EDD2-47B8-84AD-AEC0EDCE98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3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ransition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roik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roik.com/2020/05/14/reestr-akkreditovannyx-uchitelej-prepodayushhix-modul-op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/>
        </p:nvSpPr>
        <p:spPr>
          <a:xfrm>
            <a:off x="453685" y="449856"/>
            <a:ext cx="11230378" cy="60015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A48D0B-9395-41CC-8F46-24F6B15524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13" y="561520"/>
            <a:ext cx="4611757" cy="46117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706" y="5173277"/>
            <a:ext cx="10810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отдела религиозного образования Московской городской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епархии,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иеромонах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Онисим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Бамбле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974" y="1417320"/>
            <a:ext cx="111380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algn="ctr">
              <a:lnSpc>
                <a:spcPct val="150000"/>
              </a:lnSpc>
            </a:pP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r="46940"/>
          <a:stretch/>
        </p:blipFill>
        <p:spPr>
          <a:xfrm>
            <a:off x="9364782" y="4204501"/>
            <a:ext cx="282721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3306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860" y="1564395"/>
            <a:ext cx="111380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125" y="1263431"/>
            <a:ext cx="10602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Подбор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педагогических кадров для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преподавания предмета «Основы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православной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культуры»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 общеобразовательной школе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5" y="2619196"/>
            <a:ext cx="116776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2012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года более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 тыс.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учителей прошли курсы повышения квалификации на базе Городского методического центра Департамента образования и науки города Москвы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Но,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несмотря на это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число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учителей предмета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православной культуры»,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способных на высоком профессиональном уровне провести урок по данной дисциплине,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настоящий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момент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невелико 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150" y="5384230"/>
            <a:ext cx="2152075" cy="1353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6087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6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1860" y="1564395"/>
            <a:ext cx="111380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125" y="1263431"/>
            <a:ext cx="10602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Подбор педагогических кадров для преподавания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предмета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«Основы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православной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культуры» 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общеобразовательной школе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061" y="2349225"/>
            <a:ext cx="116776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группы часто встречающихся негативных факторов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1. Отсутствие у учителя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специального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 и недостаток знаний в области изучения религиозных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культур</a:t>
            </a: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2. Отсутствие у учителя личностной заинтересованности 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преподавании предмета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православной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культуры»</a:t>
            </a: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3. Отсутствие у учителя регулярной практики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преподавания предмета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православной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культуры»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школе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400" dirty="0">
              <a:latin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925" y="5538861"/>
            <a:ext cx="2152075" cy="1353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9691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860" y="1564395"/>
            <a:ext cx="111380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125" y="1263431"/>
            <a:ext cx="10602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Подбор педагогических кадров для преподавания предмета «Основы православной культуры»</a:t>
            </a:r>
          </a:p>
          <a:p>
            <a:pPr lvl="0" algn="ctr"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общеобразовательной школе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061" y="2795501"/>
            <a:ext cx="1167765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первую очередь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обеспечить защиту интересов ребенка, его права на получение качественного образования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предмету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«Основы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православной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культуры» 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других учебных модулей предметной области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ОРКСЭ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преподаванию предмета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«Основ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православной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культуры»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должны привлекаться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педагоги, изначально обладающие необходимыми профессиональными навыками и личностными качествами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способными гарантировать высокий уровень преподавания данной дисциплины в школе, обеспечив им при этом возможность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ежегодного и непрерывного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преподавания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925" y="5523100"/>
            <a:ext cx="2152075" cy="1353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4507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974" y="1177429"/>
            <a:ext cx="111380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общественная аккредитация педагогов</a:t>
            </a:r>
          </a:p>
          <a:p>
            <a:pPr algn="ctr">
              <a:lnSpc>
                <a:spcPct val="150000"/>
              </a:lnSpc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Одним из возможных и наиболее эффективных путей решения данной задачи в дополнение к прохождению курсов повышения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квалификации в Городском методическом центре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может служить получение такими учителями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общественной аккредитации в централизованной религиозной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Такая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возможность предусмотрена пунктом 12 статьи 87 действующего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Федерального закона «Об образовании в Российской Федерации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377" y="5506717"/>
            <a:ext cx="2154623" cy="1351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9691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974" y="1177429"/>
            <a:ext cx="111380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общественная аккредитация педагогов</a:t>
            </a:r>
          </a:p>
          <a:p>
            <a:pPr algn="ctr">
              <a:lnSpc>
                <a:spcPct val="150000"/>
              </a:lnSpc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Подать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заявку на получение общественной аккредитации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педагогического работника, преподающего учебные предметы, курсы, дисциплины (модули) православной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культуры,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централизованной религиозной организации «Русская Православная Церковь» можно на сайте Отдела религиозного образования Московской городской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епархии: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https://oroik.com</a:t>
            </a:r>
            <a:r>
              <a:rPr lang="ru-RU" sz="40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211" y="5023813"/>
            <a:ext cx="2828789" cy="1774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078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974" y="663079"/>
            <a:ext cx="111380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общественная аккредитация педагогов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Начиная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 2018 года и до настоящего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момента,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такой возможностью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успешно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воспользовались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76 учителей московских школ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которые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прошли процедуру общественной аккредитации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получив соответствующие свидетельства от Отдела религиозного образования Московской городской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епархии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реестром учителей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православной культуры города Москвы, аккредитованных Отделом религиозного образования Московской городской епархии, можно познакомиться, перейдя по ссылке  </a:t>
            </a:r>
            <a:r>
              <a:rPr lang="en-US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://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oroik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com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/2020/05/14/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reestr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-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akkreditovannyx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-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uchitelej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-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prepodayushhix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-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modul</a:t>
            </a:r>
            <a:r>
              <a:rPr lang="ru-RU" sz="24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-</a:t>
            </a:r>
            <a:r>
              <a:rPr lang="en-US" sz="24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opk</a:t>
            </a:r>
            <a:r>
              <a:rPr lang="ru-RU" sz="24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764" y="5354814"/>
            <a:ext cx="2451506" cy="1537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2516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1860" y="891679"/>
            <a:ext cx="111380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общественная аккредитация педагогов</a:t>
            </a:r>
          </a:p>
          <a:p>
            <a:pPr algn="ctr"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Вместе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 тем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значительная часть соискателей не смогла успешно пройти процедуру общественной аккредитации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не справившись с контрольными испытаниями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Эти факты свидетельствуют о том, что для достижения качественного образования по предметной области «Основы религиозных культур и светской этики» необходимы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квалифицированные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учителя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 каждому из учебных модулей с ежегодной учебной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нагрузкой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381" y="5241003"/>
            <a:ext cx="2578304" cy="1616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530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F939A5-644C-41E8-A3E9-4EBBB53A5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19A67F-F10D-4E62-8D94-4F055B85ADAC}"/>
              </a:ext>
            </a:extLst>
          </p:cNvPr>
          <p:cNvSpPr txBox="1"/>
          <p:nvPr/>
        </p:nvSpPr>
        <p:spPr>
          <a:xfrm>
            <a:off x="374573" y="1417320"/>
            <a:ext cx="11512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6974" y="1417320"/>
            <a:ext cx="111380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религиозного образования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городской епархии</a:t>
            </a:r>
          </a:p>
          <a:p>
            <a:pPr algn="ctr">
              <a:lnSpc>
                <a:spcPct val="150000"/>
              </a:lnSpc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Сайт: </a:t>
            </a:r>
            <a: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oroik.com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Телефон: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 (499) 390-63-28</a:t>
            </a:r>
            <a:endParaRPr lang="en-GB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E-mail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GB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otdelromos@gmail.com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211" y="4216376"/>
            <a:ext cx="2828789" cy="1774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6414" y="116142"/>
            <a:ext cx="54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7448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459</Words>
  <Application>Microsoft Office PowerPoint</Application>
  <PresentationFormat>Широкоэкранный</PresentationFormat>
  <Paragraphs>73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Антоний Мохов</dc:creator>
  <cp:lastModifiedBy>otdel</cp:lastModifiedBy>
  <cp:revision>34</cp:revision>
  <cp:lastPrinted>2021-10-19T07:09:10Z</cp:lastPrinted>
  <dcterms:created xsi:type="dcterms:W3CDTF">2020-07-01T08:19:51Z</dcterms:created>
  <dcterms:modified xsi:type="dcterms:W3CDTF">2021-10-19T13:14:49Z</dcterms:modified>
</cp:coreProperties>
</file>